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ntlinks | Hasslhof" userId="876c5370-b0fe-4071-89c4-0251fd94a254" providerId="ADAL" clId="{CEC6BC1C-86E7-4CA8-B40C-1B17B65BAD4A}"/>
    <pc:docChg chg="modSld">
      <pc:chgData name="Frontlinks | Hasslhof" userId="876c5370-b0fe-4071-89c4-0251fd94a254" providerId="ADAL" clId="{CEC6BC1C-86E7-4CA8-B40C-1B17B65BAD4A}" dt="2025-11-24T08:57:20.729" v="12" actId="20577"/>
      <pc:docMkLst>
        <pc:docMk/>
      </pc:docMkLst>
      <pc:sldChg chg="modSp mod">
        <pc:chgData name="Frontlinks | Hasslhof" userId="876c5370-b0fe-4071-89c4-0251fd94a254" providerId="ADAL" clId="{CEC6BC1C-86E7-4CA8-B40C-1B17B65BAD4A}" dt="2025-11-24T08:57:20.729" v="12" actId="20577"/>
        <pc:sldMkLst>
          <pc:docMk/>
          <pc:sldMk cId="549333125" sldId="256"/>
        </pc:sldMkLst>
        <pc:spChg chg="mod">
          <ac:chgData name="Frontlinks | Hasslhof" userId="876c5370-b0fe-4071-89c4-0251fd94a254" providerId="ADAL" clId="{CEC6BC1C-86E7-4CA8-B40C-1B17B65BAD4A}" dt="2025-11-24T08:57:20.729" v="12" actId="20577"/>
          <ac:spMkLst>
            <pc:docMk/>
            <pc:sldMk cId="549333125" sldId="256"/>
            <ac:spMk id="49" creationId="{78C4BF2F-15F2-4BEA-9D99-BB79F8E5EE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CB0F7-6BBD-44FA-9C1C-2EC46C8B2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B7C4CA-FE53-41EA-8DE7-E9A10FDEE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F0F9EA-A62A-4677-9743-8D86A220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D7F59-210C-406B-9AEE-267B3E3C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630D6-23A0-4557-AB20-6B24EE20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54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EF0D9-D1A9-4C14-B35A-70D35EE5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F78460-9D0E-4054-AE90-BA11CED12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5882D4-85F9-4C8D-ABCB-BA044BA2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C6D496-F0F0-45EE-84FE-8F115999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2F460-D067-40EA-A895-00599027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2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AC3D80-C5BC-432F-8D7F-C13593CC4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FECC8E-796C-4BD6-8E0F-121F4105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AF327-3655-4D2A-9620-9E792F6D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D1F06-982F-4736-8BA3-BCF270DF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2C3D6-C193-4FA4-92A9-F6A2AAFC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62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08E9E-93D8-412D-8866-485C766F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8660D-E892-4C10-9834-DBB8FA70A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AE8F02-D99E-496C-BDAF-2A8DB0D1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6BE5F-5095-487C-9D8B-0949C413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92E32D-3060-4D92-AC56-A7D701F1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4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C9D38-9993-4E26-BC2A-0E1F7AE3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B8EC93-7512-4964-BB57-F5669AF0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306CE2-E6D3-464A-990E-8634D62D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31F80-9196-4E3E-92B1-D6EED044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99D63-FA80-435D-96E4-77B808A5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515A6-31A0-4BA7-9D47-04FBB55F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31302E-999D-45E6-A0C4-601A5A1A7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A0CC10-4458-4F92-BB00-B380B50CD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B10D90-5842-4A5A-8B5E-D067D62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A92EA5-2870-4346-AEEC-820A4BE3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54213B-9770-4AF1-8D7D-B846F638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99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40349-9A7F-4C8A-8F9D-EB48CAAB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E4CC5E-27B7-4F1E-8790-DFD24C77B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B669A8-DF7D-48FB-A80F-4CF923E8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B15BE7-8623-4D0F-881E-228764E8A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40C606-9225-4150-A3D0-A750748B0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54522A-3F4B-4EA3-AC5C-7239AC7C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3CE3A79-84B0-4EAD-9152-3A62D36A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038170-E715-42E5-8942-6F9052F4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31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816AD-AE0C-416A-9329-BD4DDB4E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8AC881-E3B2-49BF-9D36-36A6D7CC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7502F2-B84F-4495-898E-A7BFE54E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88320-7F35-45AE-B7B5-28E8A2D6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34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DCD2AD-7A40-44A6-951F-DB2DB8DB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753339-7221-49A3-9E32-3638085B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1184AB-FEF7-4492-B820-5F46DF27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5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8112C-5B04-4C1A-B5A0-03E1CEA8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D06616-2DCC-432C-A456-7F5521BC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566BAA-4739-4447-9F23-5B0A09103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A3B549-C837-48BB-82BA-8FBE6C2C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4FA91D-B18F-45C6-B44D-A95B9697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3FDB0A-7659-4264-B035-40814AFB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9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4F159-5C64-47F8-B0A1-DBAB8013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21B74C-4EB9-4172-965E-91146A85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87BCCA-7E8D-4425-9576-6202D17E7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942237-2525-45F5-9BF0-E2051CE0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81F3CA-E57F-41DD-810B-CB9B8280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A03F70-8F21-4B42-86E7-1D2B6CDA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6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626D71-B4AC-41E1-B20E-4FC1C0CE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E9455B-F42B-4397-81AD-3D67EA40C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2324EE-A699-4B15-B69B-265047E6A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21F9-4134-4131-ADA6-FBFC2AC078CA}" type="datetimeFigureOut">
              <a:rPr lang="de-DE" smtClean="0"/>
              <a:t>24.11.2025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3F9CA0-650D-48B0-A5CF-34EC4F30B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47C169-C368-4C5D-9629-0BF8C5338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98219-D65B-44D7-9846-8BD9710ACD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0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ton@hasslhof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F929C3-26DD-4859-9305-5D414394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2101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A65146-D8AC-45AB-8D5F-57D895C0E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28" y="5869377"/>
            <a:ext cx="970888" cy="768854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78C4BF2F-15F2-4BEA-9D99-BB79F8E5EEF0}"/>
              </a:ext>
            </a:extLst>
          </p:cNvPr>
          <p:cNvSpPr txBox="1"/>
          <p:nvPr/>
        </p:nvSpPr>
        <p:spPr>
          <a:xfrm>
            <a:off x="50917" y="882087"/>
            <a:ext cx="609452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latin typeface="Quicksand" pitchFamily="2" charset="0"/>
              </a:rPr>
              <a:t>Siamo alla ricerca di uno Chef de Rang (m/f) part-time o full-time da </a:t>
            </a:r>
            <a:r>
              <a:rPr lang="it-IT" sz="1100" b="1" dirty="0">
                <a:solidFill>
                  <a:srgbClr val="78685B"/>
                </a:solidFill>
                <a:latin typeface="Quicksand" pitchFamily="2" charset="0"/>
              </a:rPr>
              <a:t>inizio aprile 2026. </a:t>
            </a:r>
          </a:p>
          <a:p>
            <a:endParaRPr lang="it-IT" sz="1100" dirty="0">
              <a:latin typeface="Quicksand" pitchFamily="2" charset="0"/>
            </a:endParaRPr>
          </a:p>
          <a:p>
            <a:r>
              <a:rPr lang="it-IT" sz="1100" b="1" dirty="0">
                <a:solidFill>
                  <a:srgbClr val="78685B"/>
                </a:solidFill>
                <a:latin typeface="Quicksand" pitchFamily="2" charset="0"/>
              </a:rPr>
              <a:t>Stiamo cercando te se: </a:t>
            </a:r>
            <a:br>
              <a:rPr lang="it-IT" sz="1100" dirty="0">
                <a:latin typeface="Quicksand" pitchFamily="2" charset="0"/>
              </a:rPr>
            </a:br>
            <a:r>
              <a:rPr lang="it-IT" sz="1100" dirty="0">
                <a:latin typeface="Quicksand" pitchFamily="2" charset="0"/>
              </a:rPr>
              <a:t>... sei </a:t>
            </a:r>
            <a:r>
              <a:rPr lang="it-IT" sz="1100" b="1" dirty="0">
                <a:latin typeface="Quicksand" pitchFamily="2" charset="0"/>
              </a:rPr>
              <a:t>aperto e amichevole </a:t>
            </a:r>
            <a:r>
              <a:rPr lang="it-IT" sz="1100" dirty="0">
                <a:latin typeface="Quicksand" pitchFamily="2" charset="0"/>
              </a:rPr>
              <a:t>e hai buone conoscenze linguistiche del </a:t>
            </a:r>
            <a:r>
              <a:rPr lang="it-IT" sz="1100" b="1" dirty="0">
                <a:latin typeface="Quicksand" pitchFamily="2" charset="0"/>
              </a:rPr>
              <a:t>tedesco</a:t>
            </a:r>
            <a:r>
              <a:rPr lang="it-IT" sz="1100" dirty="0">
                <a:latin typeface="Quicksand" pitchFamily="2" charset="0"/>
              </a:rPr>
              <a:t> e </a:t>
            </a:r>
            <a:r>
              <a:rPr lang="it-IT" sz="1100" b="1" dirty="0">
                <a:latin typeface="Quicksand" pitchFamily="2" charset="0"/>
              </a:rPr>
              <a:t>italiano</a:t>
            </a:r>
            <a:r>
              <a:rPr lang="it-IT" sz="1100" dirty="0">
                <a:latin typeface="Quicksand" pitchFamily="2" charset="0"/>
              </a:rPr>
              <a:t> </a:t>
            </a:r>
            <a:br>
              <a:rPr lang="it-IT" sz="1100" dirty="0">
                <a:latin typeface="Quicksand" pitchFamily="2" charset="0"/>
              </a:rPr>
            </a:br>
            <a:r>
              <a:rPr lang="it-IT" sz="1100" dirty="0">
                <a:latin typeface="Quicksand" pitchFamily="2" charset="0"/>
              </a:rPr>
              <a:t>... sei un </a:t>
            </a:r>
            <a:r>
              <a:rPr lang="de-DE" sz="1100" b="1" dirty="0">
                <a:latin typeface="Quicksand" pitchFamily="2" charset="0"/>
              </a:rPr>
              <a:t>Teamplayer</a:t>
            </a:r>
            <a:br>
              <a:rPr lang="it-IT" sz="1100" dirty="0">
                <a:latin typeface="Quicksand" pitchFamily="2" charset="0"/>
              </a:rPr>
            </a:br>
            <a:r>
              <a:rPr lang="it-IT" sz="1100" dirty="0">
                <a:latin typeface="Quicksand" pitchFamily="2" charset="0"/>
              </a:rPr>
              <a:t>... sei disposto a condividere idee per migliorarci</a:t>
            </a:r>
            <a:br>
              <a:rPr lang="it-IT" sz="1100" dirty="0">
                <a:latin typeface="Quicksand" pitchFamily="2" charset="0"/>
              </a:rPr>
            </a:br>
            <a:r>
              <a:rPr lang="it-IT" sz="1100" dirty="0">
                <a:latin typeface="Quicksand" pitchFamily="2" charset="0"/>
              </a:rPr>
              <a:t>... hai conoscenze della sala e del servizio del vino</a:t>
            </a:r>
          </a:p>
          <a:p>
            <a:r>
              <a:rPr lang="it-IT" sz="1100" dirty="0">
                <a:latin typeface="Quicksand" pitchFamily="2" charset="0"/>
              </a:rPr>
              <a:t>... lavorare significa impegnarsi ma anche </a:t>
            </a:r>
            <a:r>
              <a:rPr lang="it-IT" sz="1100" b="1" dirty="0">
                <a:latin typeface="Quicksand" pitchFamily="2" charset="0"/>
              </a:rPr>
              <a:t>divertirsi</a:t>
            </a:r>
            <a:r>
              <a:rPr lang="it-IT" sz="1100" dirty="0">
                <a:latin typeface="Quicksand" pitchFamily="2" charset="0"/>
              </a:rPr>
              <a:t>!</a:t>
            </a:r>
          </a:p>
          <a:p>
            <a:endParaRPr lang="it-IT" sz="1100" dirty="0">
              <a:latin typeface="Quicksand" pitchFamily="2" charset="0"/>
            </a:endParaRPr>
          </a:p>
          <a:p>
            <a:r>
              <a:rPr lang="it-IT" sz="1100" b="1" dirty="0">
                <a:solidFill>
                  <a:srgbClr val="78685B"/>
                </a:solidFill>
                <a:latin typeface="Quicksand" pitchFamily="2" charset="0"/>
              </a:rPr>
              <a:t>La tua area di responsabilità: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Preparazione della tavola - mise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Accoglienza calorosa degli ospiti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Presentazione del menu e delle bevande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Ordinazioni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Prendersi cura degli ospiti durante il servizio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Vendita attiva di vini e bevande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Conoscenza e implementazione dei requisiti igienici nell'area ospiti e servizi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Servizio professionale</a:t>
            </a:r>
          </a:p>
          <a:p>
            <a:endParaRPr lang="it-IT" sz="1100" dirty="0">
              <a:latin typeface="Quicksand" pitchFamily="2" charset="0"/>
            </a:endParaRPr>
          </a:p>
          <a:p>
            <a:r>
              <a:rPr lang="it-IT" sz="1100" b="1" dirty="0">
                <a:solidFill>
                  <a:srgbClr val="78685B"/>
                </a:solidFill>
                <a:latin typeface="Quicksand" pitchFamily="2" charset="0"/>
              </a:rPr>
              <a:t>Cosa offriamo?</a:t>
            </a:r>
          </a:p>
          <a:p>
            <a:endParaRPr lang="it-IT" sz="1100" dirty="0">
              <a:latin typeface="Quicksand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Quicksand" pitchFamily="2" charset="0"/>
              </a:rPr>
              <a:t>Orario di lavoro regolamentato e flessibile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Ambiente di lavoro moderno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Quicksand" pitchFamily="2" charset="0"/>
              </a:rPr>
              <a:t>Pasti gratis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Lavoro in un team giovane e familiare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b="1" dirty="0">
                <a:latin typeface="Quicksand" pitchFamily="2" charset="0"/>
              </a:rPr>
              <a:t>La possibilità di contribuire e realizzare le tue idee e creatività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Formazione e perfezionamento su temi specifici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>
                <a:latin typeface="Quicksand" pitchFamily="2" charset="0"/>
              </a:rPr>
              <a:t>Opportunità di carriera e di avanzamento versatili</a:t>
            </a:r>
            <a:endParaRPr lang="de-DE" sz="11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B215C41-EBA0-43DF-B260-4D8F4E0F73E5}"/>
              </a:ext>
            </a:extLst>
          </p:cNvPr>
          <p:cNvSpPr txBox="1"/>
          <p:nvPr/>
        </p:nvSpPr>
        <p:spPr>
          <a:xfrm>
            <a:off x="53965" y="219769"/>
            <a:ext cx="609452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78685B"/>
                </a:solidFill>
                <a:latin typeface="Quicksand" pitchFamily="2" charset="0"/>
              </a:rPr>
              <a:t>Chef de Rang ( m/f)</a:t>
            </a:r>
            <a:br>
              <a:rPr lang="de-DE" b="1" dirty="0">
                <a:solidFill>
                  <a:srgbClr val="78685B"/>
                </a:solidFill>
                <a:latin typeface="Quicksand" pitchFamily="2" charset="0"/>
              </a:rPr>
            </a:br>
            <a:r>
              <a:rPr lang="de-DE" sz="1100" dirty="0" err="1">
                <a:latin typeface="Quicksand" pitchFamily="2" charset="0"/>
              </a:rPr>
              <a:t>Caldaro</a:t>
            </a:r>
            <a:r>
              <a:rPr lang="de-DE" sz="1100" dirty="0">
                <a:latin typeface="Quicksand" pitchFamily="2" charset="0"/>
              </a:rPr>
              <a:t> al </a:t>
            </a:r>
            <a:r>
              <a:rPr lang="de-DE" sz="1100" dirty="0" err="1">
                <a:latin typeface="Quicksand" pitchFamily="2" charset="0"/>
              </a:rPr>
              <a:t>lago</a:t>
            </a:r>
            <a:endParaRPr lang="de-DE" sz="1100" b="1" dirty="0">
              <a:latin typeface="Quicksand" pitchFamily="2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502C38E-5763-4EAE-BE04-85E8A0AD53BA}"/>
              </a:ext>
            </a:extLst>
          </p:cNvPr>
          <p:cNvSpPr txBox="1"/>
          <p:nvPr/>
        </p:nvSpPr>
        <p:spPr>
          <a:xfrm>
            <a:off x="134695" y="5745601"/>
            <a:ext cx="60945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latin typeface="Quicksand" pitchFamily="2" charset="0"/>
              </a:rPr>
              <a:t>Cerchiamo persone motivate per il nostro team ​​che si divertano </a:t>
            </a:r>
            <a:br>
              <a:rPr lang="it-IT" sz="1100" dirty="0">
                <a:latin typeface="Quicksand" pitchFamily="2" charset="0"/>
              </a:rPr>
            </a:br>
            <a:r>
              <a:rPr lang="it-IT" sz="1100" dirty="0">
                <a:latin typeface="Quicksand" pitchFamily="2" charset="0"/>
              </a:rPr>
              <a:t>e che possano esprimere le loro capacità. </a:t>
            </a:r>
          </a:p>
          <a:p>
            <a:pPr algn="ctr"/>
            <a:endParaRPr lang="it-IT" sz="1100" dirty="0">
              <a:latin typeface="Quicksand" pitchFamily="2" charset="0"/>
            </a:endParaRPr>
          </a:p>
          <a:p>
            <a:pPr algn="ctr"/>
            <a:r>
              <a:rPr lang="it-IT" sz="1100" dirty="0">
                <a:latin typeface="Quicksand" pitchFamily="2" charset="0"/>
              </a:rPr>
              <a:t>Entra a far parte del nostro team Hasslhof </a:t>
            </a:r>
          </a:p>
          <a:p>
            <a:pPr algn="ctr"/>
            <a:r>
              <a:rPr lang="it-IT" sz="1100" dirty="0">
                <a:latin typeface="Quicksand" pitchFamily="2" charset="0"/>
              </a:rPr>
              <a:t>Telefono: +39 0471 960059 Indirizzo e-mail: </a:t>
            </a:r>
            <a:r>
              <a:rPr lang="de-DE" sz="1100" u="sng" dirty="0">
                <a:latin typeface="Quicksand" pitchFamily="2" charset="0"/>
                <a:hlinkClick r:id="rId4"/>
              </a:rPr>
              <a:t>anton@hasslhof.com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4933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be7c7-ac27-4b8f-a97f-bbb7c70ef0ba" xsi:nil="true"/>
    <lcf76f155ced4ddcb4097134ff3c332f xmlns="6123b774-2dfe-4398-a5de-ad356002c2f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C98E8982119F4193BBB4C34314B957" ma:contentTypeVersion="14" ma:contentTypeDescription="Ein neues Dokument erstellen." ma:contentTypeScope="" ma:versionID="2beb3e35bcb1f4866f2eb214af723306">
  <xsd:schema xmlns:xsd="http://www.w3.org/2001/XMLSchema" xmlns:xs="http://www.w3.org/2001/XMLSchema" xmlns:p="http://schemas.microsoft.com/office/2006/metadata/properties" xmlns:ns2="6123b774-2dfe-4398-a5de-ad356002c2f0" xmlns:ns3="b67be7c7-ac27-4b8f-a97f-bbb7c70ef0ba" targetNamespace="http://schemas.microsoft.com/office/2006/metadata/properties" ma:root="true" ma:fieldsID="90c4135bae16c44cb6f6027ee7152414" ns2:_="" ns3:_="">
    <xsd:import namespace="6123b774-2dfe-4398-a5de-ad356002c2f0"/>
    <xsd:import namespace="b67be7c7-ac27-4b8f-a97f-bbb7c70ef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3b774-2dfe-4398-a5de-ad356002c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44bc0a1-751e-4e41-a888-6ee00ce12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be7c7-ac27-4b8f-a97f-bbb7c70ef0b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59b66f2-af32-4a1d-8aee-2e14d370d065}" ma:internalName="TaxCatchAll" ma:showField="CatchAllData" ma:web="b67be7c7-ac27-4b8f-a97f-bbb7c70ef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C127B-368B-45F7-B1C5-413809C2B831}">
  <ds:schemaRefs>
    <ds:schemaRef ds:uri="http://schemas.microsoft.com/office/2006/metadata/properties"/>
    <ds:schemaRef ds:uri="http://schemas.microsoft.com/office/infopath/2007/PartnerControls"/>
    <ds:schemaRef ds:uri="b67be7c7-ac27-4b8f-a97f-bbb7c70ef0ba"/>
    <ds:schemaRef ds:uri="6123b774-2dfe-4398-a5de-ad356002c2f0"/>
  </ds:schemaRefs>
</ds:datastoreItem>
</file>

<file path=customXml/itemProps2.xml><?xml version="1.0" encoding="utf-8"?>
<ds:datastoreItem xmlns:ds="http://schemas.openxmlformats.org/officeDocument/2006/customXml" ds:itemID="{A716135B-DAE7-4DC0-B47C-B51CFAF55A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BB54F-9800-420E-AA81-C2695B71D2C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Breitbild</PresentationFormat>
  <Paragraphs>29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Quicksand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Hotel Hasslhof</dc:creator>
  <cp:lastModifiedBy>Frontlinks | Hasslhof</cp:lastModifiedBy>
  <cp:revision>7</cp:revision>
  <dcterms:created xsi:type="dcterms:W3CDTF">2022-01-02T10:04:28Z</dcterms:created>
  <dcterms:modified xsi:type="dcterms:W3CDTF">2025-11-24T08:57:29Z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0x010100CAC98E8982119F4193BBB4C34314B957</vt:lpwstr>
  </property>
  <property fmtid="{D5CDD505-2E9C-101B-9397-08002B2CF9AE}" pid="3" name="MediaServiceImageTags">
    <vt:lpwstr/>
  </property>
</Properties>
</file>